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82" r:id="rId3"/>
    <p:sldId id="331" r:id="rId4"/>
    <p:sldId id="436" r:id="rId5"/>
    <p:sldId id="361" r:id="rId6"/>
    <p:sldId id="431" r:id="rId7"/>
    <p:sldId id="386" r:id="rId8"/>
    <p:sldId id="427" r:id="rId9"/>
    <p:sldId id="404" r:id="rId10"/>
    <p:sldId id="388" r:id="rId11"/>
    <p:sldId id="389" r:id="rId12"/>
    <p:sldId id="429" r:id="rId13"/>
    <p:sldId id="433" r:id="rId14"/>
    <p:sldId id="426" r:id="rId15"/>
    <p:sldId id="390" r:id="rId16"/>
    <p:sldId id="424" r:id="rId17"/>
    <p:sldId id="435" r:id="rId18"/>
    <p:sldId id="405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EFA920F1-D5F4-3C4A-9490-EB903EF703D5}"/>
    <pc:docChg chg="addSld delSld modSld sldOrd">
      <pc:chgData name="Jim Fleming" userId="161791bae1afb603" providerId="LiveId" clId="{EFA920F1-D5F4-3C4A-9490-EB903EF703D5}" dt="2022-12-10T16:04:13.548" v="74" actId="1076"/>
      <pc:docMkLst>
        <pc:docMk/>
      </pc:docMkLst>
      <pc:sldChg chg="del">
        <pc:chgData name="Jim Fleming" userId="161791bae1afb603" providerId="LiveId" clId="{EFA920F1-D5F4-3C4A-9490-EB903EF703D5}" dt="2022-12-10T16:02:53.959" v="42" actId="2696"/>
        <pc:sldMkLst>
          <pc:docMk/>
          <pc:sldMk cId="3964023673" sldId="336"/>
        </pc:sldMkLst>
      </pc:sldChg>
      <pc:sldChg chg="modSp mod ord modShow">
        <pc:chgData name="Jim Fleming" userId="161791bae1afb603" providerId="LiveId" clId="{EFA920F1-D5F4-3C4A-9490-EB903EF703D5}" dt="2022-12-10T16:04:13.548" v="74" actId="1076"/>
        <pc:sldMkLst>
          <pc:docMk/>
          <pc:sldMk cId="2988817297" sldId="382"/>
        </pc:sldMkLst>
        <pc:spChg chg="mod">
          <ac:chgData name="Jim Fleming" userId="161791bae1afb603" providerId="LiveId" clId="{EFA920F1-D5F4-3C4A-9490-EB903EF703D5}" dt="2022-12-10T16:03:14.866" v="52" actId="20577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EFA920F1-D5F4-3C4A-9490-EB903EF703D5}" dt="2022-12-10T16:03:47.988" v="71" actId="20577"/>
          <ac:spMkLst>
            <pc:docMk/>
            <pc:sldMk cId="2988817297" sldId="382"/>
            <ac:spMk id="3" creationId="{D7D72439-284A-008E-61E4-489A6FFD0D14}"/>
          </ac:spMkLst>
        </pc:spChg>
        <pc:spChg chg="mod">
          <ac:chgData name="Jim Fleming" userId="161791bae1afb603" providerId="LiveId" clId="{EFA920F1-D5F4-3C4A-9490-EB903EF703D5}" dt="2022-12-10T16:03:57.678" v="72" actId="1076"/>
          <ac:spMkLst>
            <pc:docMk/>
            <pc:sldMk cId="2988817297" sldId="382"/>
            <ac:spMk id="4" creationId="{40E540DA-794C-C0CA-9E1F-E748624D330E}"/>
          </ac:spMkLst>
        </pc:spChg>
        <pc:cxnChg chg="mod">
          <ac:chgData name="Jim Fleming" userId="161791bae1afb603" providerId="LiveId" clId="{EFA920F1-D5F4-3C4A-9490-EB903EF703D5}" dt="2022-12-10T16:04:11.057" v="73" actId="1076"/>
          <ac:cxnSpMkLst>
            <pc:docMk/>
            <pc:sldMk cId="2988817297" sldId="382"/>
            <ac:cxnSpMk id="6" creationId="{6498AFAC-B993-1121-0ED6-695722945534}"/>
          </ac:cxnSpMkLst>
        </pc:cxnChg>
        <pc:cxnChg chg="mod">
          <ac:chgData name="Jim Fleming" userId="161791bae1afb603" providerId="LiveId" clId="{EFA920F1-D5F4-3C4A-9490-EB903EF703D5}" dt="2022-12-10T16:04:13.548" v="74" actId="1076"/>
          <ac:cxnSpMkLst>
            <pc:docMk/>
            <pc:sldMk cId="2988817297" sldId="382"/>
            <ac:cxnSpMk id="7" creationId="{4EFE387E-A190-8228-0ECA-1F9D3DDED7B4}"/>
          </ac:cxnSpMkLst>
        </pc:cxnChg>
      </pc:sldChg>
      <pc:sldChg chg="modSp del mod">
        <pc:chgData name="Jim Fleming" userId="161791bae1afb603" providerId="LiveId" clId="{EFA920F1-D5F4-3C4A-9490-EB903EF703D5}" dt="2022-12-10T16:03:26.186" v="67" actId="2696"/>
        <pc:sldMkLst>
          <pc:docMk/>
          <pc:sldMk cId="3301827054" sldId="420"/>
        </pc:sldMkLst>
        <pc:spChg chg="mod">
          <ac:chgData name="Jim Fleming" userId="161791bae1afb603" providerId="LiveId" clId="{EFA920F1-D5F4-3C4A-9490-EB903EF703D5}" dt="2022-12-10T16:02:42.298" v="9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FA920F1-D5F4-3C4A-9490-EB903EF703D5}" dt="2022-12-10T16:02:49.131" v="4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FA920F1-D5F4-3C4A-9490-EB903EF703D5}" dt="2022-12-10T16:02:55.089" v="43" actId="2696"/>
        <pc:sldMkLst>
          <pc:docMk/>
          <pc:sldMk cId="148183163" sldId="436"/>
        </pc:sldMkLst>
      </pc:sldChg>
      <pc:sldChg chg="add">
        <pc:chgData name="Jim Fleming" userId="161791bae1afb603" providerId="LiveId" clId="{EFA920F1-D5F4-3C4A-9490-EB903EF703D5}" dt="2022-12-10T16:03:00.109" v="44" actId="2890"/>
        <pc:sldMkLst>
          <pc:docMk/>
          <pc:sldMk cId="1315460483" sldId="436"/>
        </pc:sldMkLst>
      </pc:sldChg>
    </pc:docChg>
  </pc:docChgLst>
  <pc:docChgLst>
    <pc:chgData name="Jim Fleming" userId="161791bae1afb603" providerId="LiveId" clId="{54C583C8-CEF7-364C-B3E8-B31C5BAF902D}"/>
    <pc:docChg chg="custSel addSld delSld modSld sldOrd">
      <pc:chgData name="Jim Fleming" userId="161791bae1afb603" providerId="LiveId" clId="{54C583C8-CEF7-364C-B3E8-B31C5BAF902D}" dt="2022-11-06T20:12:23.308" v="147" actId="207"/>
      <pc:docMkLst>
        <pc:docMk/>
      </pc:docMkLst>
      <pc:sldChg chg="modSp mod">
        <pc:chgData name="Jim Fleming" userId="161791bae1afb603" providerId="LiveId" clId="{54C583C8-CEF7-364C-B3E8-B31C5BAF902D}" dt="2022-11-06T20:08:37.267" v="126" actId="6549"/>
        <pc:sldMkLst>
          <pc:docMk/>
          <pc:sldMk cId="3964023673" sldId="336"/>
        </pc:sldMkLst>
        <pc:spChg chg="mod">
          <ac:chgData name="Jim Fleming" userId="161791bae1afb603" providerId="LiveId" clId="{54C583C8-CEF7-364C-B3E8-B31C5BAF902D}" dt="2022-11-06T20:08:37.267" v="126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20:08:31.418" v="118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54C583C8-CEF7-364C-B3E8-B31C5BAF902D}" dt="2022-11-06T19:53:29.646" v="21" actId="2696"/>
        <pc:sldMkLst>
          <pc:docMk/>
          <pc:sldMk cId="1495771307" sldId="385"/>
        </pc:sldMkLst>
      </pc:sldChg>
      <pc:sldChg chg="modSp mod">
        <pc:chgData name="Jim Fleming" userId="161791bae1afb603" providerId="LiveId" clId="{54C583C8-CEF7-364C-B3E8-B31C5BAF902D}" dt="2022-11-06T20:11:17.560" v="133" actId="20577"/>
        <pc:sldMkLst>
          <pc:docMk/>
          <pc:sldMk cId="1791236111" sldId="386"/>
        </pc:sldMkLst>
        <pc:spChg chg="mod">
          <ac:chgData name="Jim Fleming" userId="161791bae1afb603" providerId="LiveId" clId="{54C583C8-CEF7-364C-B3E8-B31C5BAF902D}" dt="2022-11-06T20:11:17.560" v="133" actId="20577"/>
          <ac:spMkLst>
            <pc:docMk/>
            <pc:sldMk cId="1791236111" sldId="386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454" v="111" actId="2696"/>
        <pc:sldMkLst>
          <pc:docMk/>
          <pc:sldMk cId="2037322733" sldId="387"/>
        </pc:sldMkLst>
      </pc:sldChg>
      <pc:sldChg chg="modSp mod ord">
        <pc:chgData name="Jim Fleming" userId="161791bae1afb603" providerId="LiveId" clId="{54C583C8-CEF7-364C-B3E8-B31C5BAF902D}" dt="2022-11-06T20:11:33.016" v="136"/>
        <pc:sldMkLst>
          <pc:docMk/>
          <pc:sldMk cId="345370406" sldId="388"/>
        </pc:sldMkLst>
        <pc:spChg chg="mod">
          <ac:chgData name="Jim Fleming" userId="161791bae1afb603" providerId="LiveId" clId="{54C583C8-CEF7-364C-B3E8-B31C5BAF902D}" dt="2022-11-06T20:11:33.016" v="136"/>
          <ac:spMkLst>
            <pc:docMk/>
            <pc:sldMk cId="345370406" sldId="388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44.363" v="138" actId="207"/>
        <pc:sldMkLst>
          <pc:docMk/>
          <pc:sldMk cId="3244978946" sldId="389"/>
        </pc:sldMkLst>
        <pc:spChg chg="mod">
          <ac:chgData name="Jim Fleming" userId="161791bae1afb603" providerId="LiveId" clId="{54C583C8-CEF7-364C-B3E8-B31C5BAF902D}" dt="2022-11-06T20:11:44.363" v="138" actId="207"/>
          <ac:spMkLst>
            <pc:docMk/>
            <pc:sldMk cId="3244978946" sldId="389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2:01.809" v="143"/>
        <pc:sldMkLst>
          <pc:docMk/>
          <pc:sldMk cId="3012538984" sldId="390"/>
        </pc:sldMkLst>
        <pc:spChg chg="mod">
          <ac:chgData name="Jim Fleming" userId="161791bae1afb603" providerId="LiveId" clId="{54C583C8-CEF7-364C-B3E8-B31C5BAF902D}" dt="2022-11-06T20:12:01.809" v="143"/>
          <ac:spMkLst>
            <pc:docMk/>
            <pc:sldMk cId="3012538984" sldId="390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54C583C8-CEF7-364C-B3E8-B31C5BAF902D}" dt="2022-11-06T20:11:28.888" v="135"/>
        <pc:sldMkLst>
          <pc:docMk/>
          <pc:sldMk cId="467348810" sldId="404"/>
        </pc:sldMkLst>
        <pc:spChg chg="mod">
          <ac:chgData name="Jim Fleming" userId="161791bae1afb603" providerId="LiveId" clId="{54C583C8-CEF7-364C-B3E8-B31C5BAF902D}" dt="2022-11-06T20:11:28.888" v="135"/>
          <ac:spMkLst>
            <pc:docMk/>
            <pc:sldMk cId="467348810" sldId="40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2:23.308" v="147" actId="207"/>
        <pc:sldMkLst>
          <pc:docMk/>
          <pc:sldMk cId="2052419234" sldId="405"/>
        </pc:sldMkLst>
        <pc:spChg chg="mod">
          <ac:chgData name="Jim Fleming" userId="161791bae1afb603" providerId="LiveId" clId="{54C583C8-CEF7-364C-B3E8-B31C5BAF902D}" dt="2022-11-06T20:12:23.308" v="147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19:52:33.623" v="14" actId="20577"/>
        <pc:sldMkLst>
          <pc:docMk/>
          <pc:sldMk cId="3301827054" sldId="420"/>
        </pc:sldMkLst>
        <pc:spChg chg="mod">
          <ac:chgData name="Jim Fleming" userId="161791bae1afb603" providerId="LiveId" clId="{54C583C8-CEF7-364C-B3E8-B31C5BAF902D}" dt="2022-11-06T19:52:27.482" v="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19:52:33.623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mod">
        <pc:chgData name="Jim Fleming" userId="161791bae1afb603" providerId="LiveId" clId="{54C583C8-CEF7-364C-B3E8-B31C5BAF902D}" dt="2022-11-06T20:12:05.705" v="144"/>
        <pc:sldMkLst>
          <pc:docMk/>
          <pc:sldMk cId="2710112631" sldId="424"/>
        </pc:sldMkLst>
        <pc:spChg chg="mod">
          <ac:chgData name="Jim Fleming" userId="161791bae1afb603" providerId="LiveId" clId="{54C583C8-CEF7-364C-B3E8-B31C5BAF902D}" dt="2022-11-06T20:12:05.705" v="144"/>
          <ac:spMkLst>
            <pc:docMk/>
            <pc:sldMk cId="2710112631" sldId="42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1:58.594" v="142" actId="207"/>
        <pc:sldMkLst>
          <pc:docMk/>
          <pc:sldMk cId="95080569" sldId="426"/>
        </pc:sldMkLst>
        <pc:spChg chg="mod">
          <ac:chgData name="Jim Fleming" userId="161791bae1afb603" providerId="LiveId" clId="{54C583C8-CEF7-364C-B3E8-B31C5BAF902D}" dt="2022-11-06T20:11:58.594" v="142" actId="207"/>
          <ac:spMkLst>
            <pc:docMk/>
            <pc:sldMk cId="95080569" sldId="426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23.191" v="134"/>
        <pc:sldMkLst>
          <pc:docMk/>
          <pc:sldMk cId="3950649595" sldId="427"/>
        </pc:sldMkLst>
        <pc:spChg chg="mod">
          <ac:chgData name="Jim Fleming" userId="161791bae1afb603" providerId="LiveId" clId="{54C583C8-CEF7-364C-B3E8-B31C5BAF902D}" dt="2022-11-06T20:11:23.191" v="134"/>
          <ac:spMkLst>
            <pc:docMk/>
            <pc:sldMk cId="3950649595" sldId="427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6.251" v="113" actId="2696"/>
        <pc:sldMkLst>
          <pc:docMk/>
          <pc:sldMk cId="1598109243" sldId="428"/>
        </pc:sldMkLst>
      </pc:sldChg>
      <pc:sldChg chg="modSp mod ord">
        <pc:chgData name="Jim Fleming" userId="161791bae1afb603" providerId="LiveId" clId="{54C583C8-CEF7-364C-B3E8-B31C5BAF902D}" dt="2022-11-06T20:11:47.766" v="139"/>
        <pc:sldMkLst>
          <pc:docMk/>
          <pc:sldMk cId="1001012602" sldId="429"/>
        </pc:sldMkLst>
        <pc:spChg chg="mod">
          <ac:chgData name="Jim Fleming" userId="161791bae1afb603" providerId="LiveId" clId="{54C583C8-CEF7-364C-B3E8-B31C5BAF902D}" dt="2022-11-06T20:11:47.766" v="139"/>
          <ac:spMkLst>
            <pc:docMk/>
            <pc:sldMk cId="1001012602" sldId="429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827" v="112" actId="2696"/>
        <pc:sldMkLst>
          <pc:docMk/>
          <pc:sldMk cId="2433692612" sldId="430"/>
        </pc:sldMkLst>
      </pc:sldChg>
      <pc:sldChg chg="mod ord modShow">
        <pc:chgData name="Jim Fleming" userId="161791bae1afb603" providerId="LiveId" clId="{54C583C8-CEF7-364C-B3E8-B31C5BAF902D}" dt="2022-11-06T19:53:27.662" v="20" actId="729"/>
        <pc:sldMkLst>
          <pc:docMk/>
          <pc:sldMk cId="2681928121" sldId="431"/>
        </pc:sldMkLst>
      </pc:sldChg>
      <pc:sldChg chg="del">
        <pc:chgData name="Jim Fleming" userId="161791bae1afb603" providerId="LiveId" clId="{54C583C8-CEF7-364C-B3E8-B31C5BAF902D}" dt="2022-11-06T20:08:08.067" v="114" actId="2696"/>
        <pc:sldMkLst>
          <pc:docMk/>
          <pc:sldMk cId="2406276588" sldId="432"/>
        </pc:sldMkLst>
      </pc:sldChg>
      <pc:sldChg chg="addSp delSp modSp mod ord modShow">
        <pc:chgData name="Jim Fleming" userId="161791bae1afb603" providerId="LiveId" clId="{54C583C8-CEF7-364C-B3E8-B31C5BAF902D}" dt="2022-11-06T20:11:51.868" v="140"/>
        <pc:sldMkLst>
          <pc:docMk/>
          <pc:sldMk cId="752296095" sldId="433"/>
        </pc:sldMkLst>
        <pc:spChg chg="add mod">
          <ac:chgData name="Jim Fleming" userId="161791bae1afb603" providerId="LiveId" clId="{54C583C8-CEF7-364C-B3E8-B31C5BAF902D}" dt="2022-11-06T20:11:51.868" v="140"/>
          <ac:spMkLst>
            <pc:docMk/>
            <pc:sldMk cId="752296095" sldId="433"/>
            <ac:spMk id="3" creationId="{7AB4CD8A-D6E1-E979-8AB5-FC6B8EEB6AD5}"/>
          </ac:spMkLst>
        </pc:spChg>
        <pc:picChg chg="del">
          <ac:chgData name="Jim Fleming" userId="161791bae1afb603" providerId="LiveId" clId="{54C583C8-CEF7-364C-B3E8-B31C5BAF902D}" dt="2022-11-06T19:55:12.789" v="39" actId="478"/>
          <ac:picMkLst>
            <pc:docMk/>
            <pc:sldMk cId="752296095" sldId="433"/>
            <ac:picMk id="6" creationId="{C0DAEC83-744A-CC61-4171-7F5A567B46E1}"/>
          </ac:picMkLst>
        </pc:picChg>
        <pc:picChg chg="add mod">
          <ac:chgData name="Jim Fleming" userId="161791bae1afb603" providerId="LiveId" clId="{54C583C8-CEF7-364C-B3E8-B31C5BAF902D}" dt="2022-11-06T19:59:52.753" v="48" actId="1076"/>
          <ac:picMkLst>
            <pc:docMk/>
            <pc:sldMk cId="752296095" sldId="433"/>
            <ac:picMk id="1026" creationId="{7C99DBD9-78DA-3170-7B30-3134318941E9}"/>
          </ac:picMkLst>
        </pc:picChg>
        <pc:picChg chg="add mod">
          <ac:chgData name="Jim Fleming" userId="161791bae1afb603" providerId="LiveId" clId="{54C583C8-CEF7-364C-B3E8-B31C5BAF902D}" dt="2022-11-06T19:59:58.389" v="49" actId="1076"/>
          <ac:picMkLst>
            <pc:docMk/>
            <pc:sldMk cId="752296095" sldId="433"/>
            <ac:picMk id="1028" creationId="{F4C58989-A06B-A562-F2D7-54732BC8CB1D}"/>
          </ac:picMkLst>
        </pc:picChg>
      </pc:sldChg>
      <pc:sldChg chg="del">
        <pc:chgData name="Jim Fleming" userId="161791bae1afb603" providerId="LiveId" clId="{54C583C8-CEF7-364C-B3E8-B31C5BAF902D}" dt="2022-11-06T20:08:10.533" v="116" actId="2696"/>
        <pc:sldMkLst>
          <pc:docMk/>
          <pc:sldMk cId="1518960600" sldId="434"/>
        </pc:sldMkLst>
      </pc:sldChg>
      <pc:sldChg chg="addSp delSp modSp mod ord modShow">
        <pc:chgData name="Jim Fleming" userId="161791bae1afb603" providerId="LiveId" clId="{54C583C8-CEF7-364C-B3E8-B31C5BAF902D}" dt="2022-11-06T20:12:09.931" v="145"/>
        <pc:sldMkLst>
          <pc:docMk/>
          <pc:sldMk cId="2012051581" sldId="435"/>
        </pc:sldMkLst>
        <pc:spChg chg="add mod">
          <ac:chgData name="Jim Fleming" userId="161791bae1afb603" providerId="LiveId" clId="{54C583C8-CEF7-364C-B3E8-B31C5BAF902D}" dt="2022-11-06T20:12:09.931" v="145"/>
          <ac:spMkLst>
            <pc:docMk/>
            <pc:sldMk cId="2012051581" sldId="435"/>
            <ac:spMk id="3" creationId="{96312255-7552-B7C9-D867-97E613505EB1}"/>
          </ac:spMkLst>
        </pc:spChg>
        <pc:picChg chg="del">
          <ac:chgData name="Jim Fleming" userId="161791bae1afb603" providerId="LiveId" clId="{54C583C8-CEF7-364C-B3E8-B31C5BAF902D}" dt="2022-11-06T20:06:03.664" v="83" actId="478"/>
          <ac:picMkLst>
            <pc:docMk/>
            <pc:sldMk cId="2012051581" sldId="435"/>
            <ac:picMk id="4" creationId="{C5862C51-16BB-84EC-E20E-4E1F1BFBFA76}"/>
          </ac:picMkLst>
        </pc:picChg>
        <pc:picChg chg="add mod">
          <ac:chgData name="Jim Fleming" userId="161791bae1afb603" providerId="LiveId" clId="{54C583C8-CEF7-364C-B3E8-B31C5BAF902D}" dt="2022-11-06T20:06:08.260" v="84" actId="1076"/>
          <ac:picMkLst>
            <pc:docMk/>
            <pc:sldMk cId="2012051581" sldId="435"/>
            <ac:picMk id="2050" creationId="{BF8D6D83-E2AC-2E98-4BCC-F5B1AE1D6867}"/>
          </ac:picMkLst>
        </pc:picChg>
      </pc:sldChg>
      <pc:sldChg chg="add ord">
        <pc:chgData name="Jim Fleming" userId="161791bae1afb603" providerId="LiveId" clId="{54C583C8-CEF7-364C-B3E8-B31C5BAF902D}" dt="2022-11-06T20:08:50.844" v="128" actId="20578"/>
        <pc:sldMkLst>
          <pc:docMk/>
          <pc:sldMk cId="662536793" sldId="436"/>
        </pc:sldMkLst>
      </pc:sldChg>
      <pc:sldChg chg="del">
        <pc:chgData name="Jim Fleming" userId="161791bae1afb603" providerId="LiveId" clId="{54C583C8-CEF7-364C-B3E8-B31C5BAF902D}" dt="2022-11-06T19:53:15.161" v="15" actId="2696"/>
        <pc:sldMkLst>
          <pc:docMk/>
          <pc:sldMk cId="3356024930" sldId="436"/>
        </pc:sldMkLst>
      </pc:sldChg>
      <pc:sldChg chg="del">
        <pc:chgData name="Jim Fleming" userId="161791bae1afb603" providerId="LiveId" clId="{54C583C8-CEF7-364C-B3E8-B31C5BAF902D}" dt="2022-11-06T19:53:16.133" v="16" actId="2696"/>
        <pc:sldMkLst>
          <pc:docMk/>
          <pc:sldMk cId="3360053703" sldId="437"/>
        </pc:sldMkLst>
      </pc:sldChg>
      <pc:sldChg chg="del">
        <pc:chgData name="Jim Fleming" userId="161791bae1afb603" providerId="LiveId" clId="{54C583C8-CEF7-364C-B3E8-B31C5BAF902D}" dt="2022-11-06T19:53:16.959" v="17" actId="2696"/>
        <pc:sldMkLst>
          <pc:docMk/>
          <pc:sldMk cId="427458676" sldId="438"/>
        </pc:sldMkLst>
      </pc:sldChg>
      <pc:sldChg chg="del">
        <pc:chgData name="Jim Fleming" userId="161791bae1afb603" providerId="LiveId" clId="{54C583C8-CEF7-364C-B3E8-B31C5BAF902D}" dt="2022-11-06T20:08:09.301" v="115" actId="2696"/>
        <pc:sldMkLst>
          <pc:docMk/>
          <pc:sldMk cId="1357337059" sldId="439"/>
        </pc:sldMkLst>
      </pc:sldChg>
      <pc:sldChg chg="del">
        <pc:chgData name="Jim Fleming" userId="161791bae1afb603" providerId="LiveId" clId="{54C583C8-CEF7-364C-B3E8-B31C5BAF902D}" dt="2022-11-06T19:53:19.119" v="18" actId="2696"/>
        <pc:sldMkLst>
          <pc:docMk/>
          <pc:sldMk cId="694309717" sldId="440"/>
        </pc:sldMkLst>
      </pc:sldChg>
      <pc:sldChg chg="del">
        <pc:chgData name="Jim Fleming" userId="161791bae1afb603" providerId="LiveId" clId="{54C583C8-CEF7-364C-B3E8-B31C5BAF902D}" dt="2022-11-06T19:53:33.399" v="24" actId="2696"/>
        <pc:sldMkLst>
          <pc:docMk/>
          <pc:sldMk cId="1399836031" sldId="441"/>
        </pc:sldMkLst>
      </pc:sldChg>
      <pc:sldChg chg="del">
        <pc:chgData name="Jim Fleming" userId="161791bae1afb603" providerId="LiveId" clId="{54C583C8-CEF7-364C-B3E8-B31C5BAF902D}" dt="2022-11-06T19:53:31.223" v="22" actId="2696"/>
        <pc:sldMkLst>
          <pc:docMk/>
          <pc:sldMk cId="3702788046" sldId="442"/>
        </pc:sldMkLst>
      </pc:sldChg>
      <pc:sldChg chg="del">
        <pc:chgData name="Jim Fleming" userId="161791bae1afb603" providerId="LiveId" clId="{54C583C8-CEF7-364C-B3E8-B31C5BAF902D}" dt="2022-11-06T19:53:32.550" v="23" actId="2696"/>
        <pc:sldMkLst>
          <pc:docMk/>
          <pc:sldMk cId="1311214893" sldId="443"/>
        </pc:sldMkLst>
      </pc:sldChg>
      <pc:sldChg chg="del">
        <pc:chgData name="Jim Fleming" userId="161791bae1afb603" providerId="LiveId" clId="{54C583C8-CEF7-364C-B3E8-B31C5BAF902D}" dt="2022-11-06T19:53:35.056" v="25" actId="2696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55ED0B2E-6120-534D-82F8-6A24C039AD2A}"/>
    <pc:docChg chg="addSld delSld modSld sldOrd">
      <pc:chgData name="Jim Fleming" userId="161791bae1afb603" providerId="LiveId" clId="{55ED0B2E-6120-534D-82F8-6A24C039AD2A}" dt="2022-12-04T00:13:11.824" v="37" actId="20578"/>
      <pc:docMkLst>
        <pc:docMk/>
      </pc:docMkLst>
      <pc:sldChg chg="modSp mod">
        <pc:chgData name="Jim Fleming" userId="161791bae1afb603" providerId="LiveId" clId="{55ED0B2E-6120-534D-82F8-6A24C039AD2A}" dt="2022-12-04T00:12:56.428" v="32" actId="6549"/>
        <pc:sldMkLst>
          <pc:docMk/>
          <pc:sldMk cId="3964023673" sldId="336"/>
        </pc:sldMkLst>
        <pc:spChg chg="mod">
          <ac:chgData name="Jim Fleming" userId="161791bae1afb603" providerId="LiveId" clId="{55ED0B2E-6120-534D-82F8-6A24C039AD2A}" dt="2022-12-04T00:12:56.428" v="32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2:46.615" v="21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55ED0B2E-6120-534D-82F8-6A24C039AD2A}" dt="2022-12-04T00:10:37.851" v="15" actId="6549"/>
        <pc:sldMkLst>
          <pc:docMk/>
          <pc:sldMk cId="3301827054" sldId="420"/>
        </pc:sldMkLst>
        <pc:spChg chg="mod">
          <ac:chgData name="Jim Fleming" userId="161791bae1afb603" providerId="LiveId" clId="{55ED0B2E-6120-534D-82F8-6A24C039AD2A}" dt="2022-12-04T00:10:33.035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0:37.851" v="15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55ED0B2E-6120-534D-82F8-6A24C039AD2A}" dt="2022-12-04T00:13:11.824" v="37" actId="20578"/>
        <pc:sldMkLst>
          <pc:docMk/>
          <pc:sldMk cId="148183163" sldId="436"/>
        </pc:sldMkLst>
      </pc:sldChg>
      <pc:sldChg chg="del">
        <pc:chgData name="Jim Fleming" userId="161791bae1afb603" providerId="LiveId" clId="{55ED0B2E-6120-534D-82F8-6A24C039AD2A}" dt="2022-12-04T00:13:04.074" v="34" actId="2696"/>
        <pc:sldMkLst>
          <pc:docMk/>
          <pc:sldMk cId="214770104" sldId="436"/>
        </pc:sldMkLst>
      </pc:sldChg>
      <pc:sldChg chg="del">
        <pc:chgData name="Jim Fleming" userId="161791bae1afb603" providerId="LiveId" clId="{55ED0B2E-6120-534D-82F8-6A24C039AD2A}" dt="2022-12-04T00:13:02.295" v="33" actId="2696"/>
        <pc:sldMkLst>
          <pc:docMk/>
          <pc:sldMk cId="2236044258" sldId="437"/>
        </pc:sldMkLst>
      </pc:sldChg>
      <pc:sldChg chg="new del">
        <pc:chgData name="Jim Fleming" userId="161791bae1afb603" providerId="LiveId" clId="{55ED0B2E-6120-534D-82F8-6A24C039AD2A}" dt="2022-12-04T00:12:50.465" v="22" actId="2696"/>
        <pc:sldMkLst>
          <pc:docMk/>
          <pc:sldMk cId="1717153777" sldId="438"/>
        </pc:sldMkLst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  <pc:docChgLst>
    <pc:chgData name="Jim Fleming" userId="161791bae1afb603" providerId="LiveId" clId="{475A9F7B-860C-784F-BD51-5D81F8577236}"/>
    <pc:docChg chg="custSel addSld delSld modSld sldOrd">
      <pc:chgData name="Jim Fleming" userId="161791bae1afb603" providerId="LiveId" clId="{475A9F7B-860C-784F-BD51-5D81F8577236}" dt="2022-11-06T02:14:09.836" v="109" actId="20578"/>
      <pc:docMkLst>
        <pc:docMk/>
      </pc:docMkLst>
      <pc:sldChg chg="modSp mod">
        <pc:chgData name="Jim Fleming" userId="161791bae1afb603" providerId="LiveId" clId="{475A9F7B-860C-784F-BD51-5D81F8577236}" dt="2022-11-06T02:04:29.245" v="29" actId="207"/>
        <pc:sldMkLst>
          <pc:docMk/>
          <pc:sldMk cId="3964023673" sldId="336"/>
        </pc:sldMkLst>
        <pc:spChg chg="mod">
          <ac:chgData name="Jim Fleming" userId="161791bae1afb603" providerId="LiveId" clId="{475A9F7B-860C-784F-BD51-5D81F8577236}" dt="2022-11-06T02:03:56.002" v="1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4:29.245" v="29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">
        <pc:chgData name="Jim Fleming" userId="161791bae1afb603" providerId="LiveId" clId="{475A9F7B-860C-784F-BD51-5D81F8577236}" dt="2022-10-28T20:25:53.160" v="3"/>
        <pc:sldMkLst>
          <pc:docMk/>
          <pc:sldMk cId="1791236111" sldId="386"/>
        </pc:sldMkLst>
        <pc:picChg chg="mod">
          <ac:chgData name="Jim Fleming" userId="161791bae1afb603" providerId="LiveId" clId="{475A9F7B-860C-784F-BD51-5D81F8577236}" dt="2022-10-28T20:25:53.160" v="3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 mod ord modShow">
        <pc:chgData name="Jim Fleming" userId="161791bae1afb603" providerId="LiveId" clId="{475A9F7B-860C-784F-BD51-5D81F8577236}" dt="2022-11-06T02:06:04.927" v="40"/>
        <pc:sldMkLst>
          <pc:docMk/>
          <pc:sldMk cId="2037322733" sldId="387"/>
        </pc:sldMkLst>
        <pc:spChg chg="mod">
          <ac:chgData name="Jim Fleming" userId="161791bae1afb603" providerId="LiveId" clId="{475A9F7B-860C-784F-BD51-5D81F8577236}" dt="2022-11-06T02:06:04.927" v="40"/>
          <ac:spMkLst>
            <pc:docMk/>
            <pc:sldMk cId="2037322733" sldId="387"/>
            <ac:spMk id="14" creationId="{5F776F3F-31E1-B7AA-5D11-1AB1A9490BFE}"/>
          </ac:spMkLst>
        </pc:spChg>
      </pc:sldChg>
      <pc:sldChg chg="modSp">
        <pc:chgData name="Jim Fleming" userId="161791bae1afb603" providerId="LiveId" clId="{475A9F7B-860C-784F-BD51-5D81F8577236}" dt="2022-10-28T20:25:21.198" v="1" actId="1366"/>
        <pc:sldMkLst>
          <pc:docMk/>
          <pc:sldMk cId="3012538984" sldId="390"/>
        </pc:sldMkLst>
        <pc:picChg chg="mod">
          <ac:chgData name="Jim Fleming" userId="161791bae1afb603" providerId="LiveId" clId="{475A9F7B-860C-784F-BD51-5D81F8577236}" dt="2022-10-28T20:25:21.198" v="1" actId="1366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475A9F7B-860C-784F-BD51-5D81F8577236}" dt="2022-11-06T02:05:21.045" v="37" actId="2696"/>
        <pc:sldMkLst>
          <pc:docMk/>
          <pc:sldMk cId="3762400814" sldId="398"/>
        </pc:sldMkLst>
      </pc:sldChg>
      <pc:sldChg chg="del">
        <pc:chgData name="Jim Fleming" userId="161791bae1afb603" providerId="LiveId" clId="{475A9F7B-860C-784F-BD51-5D81F8577236}" dt="2022-11-06T02:12:01.485" v="85" actId="2696"/>
        <pc:sldMkLst>
          <pc:docMk/>
          <pc:sldMk cId="3157797029" sldId="399"/>
        </pc:sldMkLst>
      </pc:sldChg>
      <pc:sldChg chg="del">
        <pc:chgData name="Jim Fleming" userId="161791bae1afb603" providerId="LiveId" clId="{475A9F7B-860C-784F-BD51-5D81F8577236}" dt="2022-11-06T02:09:41.225" v="66" actId="2696"/>
        <pc:sldMkLst>
          <pc:docMk/>
          <pc:sldMk cId="2503459417" sldId="400"/>
        </pc:sldMkLst>
      </pc:sldChg>
      <pc:sldChg chg="del">
        <pc:chgData name="Jim Fleming" userId="161791bae1afb603" providerId="LiveId" clId="{475A9F7B-860C-784F-BD51-5D81F8577236}" dt="2022-11-06T02:09:41.638" v="67" actId="2696"/>
        <pc:sldMkLst>
          <pc:docMk/>
          <pc:sldMk cId="2235084628" sldId="401"/>
        </pc:sldMkLst>
      </pc:sldChg>
      <pc:sldChg chg="del">
        <pc:chgData name="Jim Fleming" userId="161791bae1afb603" providerId="LiveId" clId="{475A9F7B-860C-784F-BD51-5D81F8577236}" dt="2022-11-06T02:05:22.632" v="38" actId="2696"/>
        <pc:sldMkLst>
          <pc:docMk/>
          <pc:sldMk cId="3955401511" sldId="402"/>
        </pc:sldMkLst>
      </pc:sldChg>
      <pc:sldChg chg="del">
        <pc:chgData name="Jim Fleming" userId="161791bae1afb603" providerId="LiveId" clId="{475A9F7B-860C-784F-BD51-5D81F8577236}" dt="2022-11-06T02:05:25.447" v="39" actId="2696"/>
        <pc:sldMkLst>
          <pc:docMk/>
          <pc:sldMk cId="769082740" sldId="403"/>
        </pc:sldMkLst>
      </pc:sldChg>
      <pc:sldChg chg="modSp mod">
        <pc:chgData name="Jim Fleming" userId="161791bae1afb603" providerId="LiveId" clId="{475A9F7B-860C-784F-BD51-5D81F8577236}" dt="2022-11-06T02:03:50.814" v="13" actId="20577"/>
        <pc:sldMkLst>
          <pc:docMk/>
          <pc:sldMk cId="3301827054" sldId="420"/>
        </pc:sldMkLst>
        <pc:spChg chg="mod">
          <ac:chgData name="Jim Fleming" userId="161791bae1afb603" providerId="LiveId" clId="{475A9F7B-860C-784F-BD51-5D81F8577236}" dt="2022-11-06T02:03:45.961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3:50.814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475A9F7B-860C-784F-BD51-5D81F8577236}" dt="2022-11-06T02:04:45.761" v="30" actId="2696"/>
        <pc:sldMkLst>
          <pc:docMk/>
          <pc:sldMk cId="1265258430" sldId="421"/>
        </pc:sldMkLst>
      </pc:sldChg>
      <pc:sldChg chg="del">
        <pc:chgData name="Jim Fleming" userId="161791bae1afb603" providerId="LiveId" clId="{475A9F7B-860C-784F-BD51-5D81F8577236}" dt="2022-11-06T02:04:48.510" v="32" actId="2696"/>
        <pc:sldMkLst>
          <pc:docMk/>
          <pc:sldMk cId="2133918374" sldId="422"/>
        </pc:sldMkLst>
      </pc:sldChg>
      <pc:sldChg chg="del">
        <pc:chgData name="Jim Fleming" userId="161791bae1afb603" providerId="LiveId" clId="{475A9F7B-860C-784F-BD51-5D81F8577236}" dt="2022-11-06T02:04:46.739" v="31" actId="2696"/>
        <pc:sldMkLst>
          <pc:docMk/>
          <pc:sldMk cId="3545191736" sldId="423"/>
        </pc:sldMkLst>
      </pc:sldChg>
      <pc:sldChg chg="del">
        <pc:chgData name="Jim Fleming" userId="161791bae1afb603" providerId="LiveId" clId="{475A9F7B-860C-784F-BD51-5D81F8577236}" dt="2022-11-06T02:04:50.261" v="33" actId="2696"/>
        <pc:sldMkLst>
          <pc:docMk/>
          <pc:sldMk cId="2024900997" sldId="425"/>
        </pc:sldMkLst>
      </pc:sldChg>
      <pc:sldChg chg="add">
        <pc:chgData name="Jim Fleming" userId="161791bae1afb603" providerId="LiveId" clId="{475A9F7B-860C-784F-BD51-5D81F8577236}" dt="2022-11-06T02:05:13.838" v="34" actId="2890"/>
        <pc:sldMkLst>
          <pc:docMk/>
          <pc:sldMk cId="3950649595" sldId="427"/>
        </pc:sldMkLst>
      </pc:sldChg>
      <pc:sldChg chg="modSp add mod">
        <pc:chgData name="Jim Fleming" userId="161791bae1afb603" providerId="LiveId" clId="{475A9F7B-860C-784F-BD51-5D81F8577236}" dt="2022-11-06T02:08:03.513" v="55" actId="114"/>
        <pc:sldMkLst>
          <pc:docMk/>
          <pc:sldMk cId="1598109243" sldId="428"/>
        </pc:sldMkLst>
        <pc:spChg chg="mod">
          <ac:chgData name="Jim Fleming" userId="161791bae1afb603" providerId="LiveId" clId="{475A9F7B-860C-784F-BD51-5D81F8577236}" dt="2022-11-06T02:08:03.513" v="55" actId="114"/>
          <ac:spMkLst>
            <pc:docMk/>
            <pc:sldMk cId="1598109243" sldId="428"/>
            <ac:spMk id="14" creationId="{5F776F3F-31E1-B7AA-5D11-1AB1A9490BFE}"/>
          </ac:spMkLst>
        </pc:spChg>
      </pc:sldChg>
      <pc:sldChg chg="delSp modSp add mod">
        <pc:chgData name="Jim Fleming" userId="161791bae1afb603" providerId="LiveId" clId="{475A9F7B-860C-784F-BD51-5D81F8577236}" dt="2022-11-06T02:07:25.214" v="50"/>
        <pc:sldMkLst>
          <pc:docMk/>
          <pc:sldMk cId="1001012602" sldId="429"/>
        </pc:sldMkLst>
        <pc:spChg chg="mod">
          <ac:chgData name="Jim Fleming" userId="161791bae1afb603" providerId="LiveId" clId="{475A9F7B-860C-784F-BD51-5D81F8577236}" dt="2022-11-06T02:07:25.214" v="50"/>
          <ac:spMkLst>
            <pc:docMk/>
            <pc:sldMk cId="1001012602" sldId="429"/>
            <ac:spMk id="14" creationId="{5F776F3F-31E1-B7AA-5D11-1AB1A9490BFE}"/>
          </ac:spMkLst>
        </pc:spChg>
        <pc:picChg chg="mod">
          <ac:chgData name="Jim Fleming" userId="161791bae1afb603" providerId="LiveId" clId="{475A9F7B-860C-784F-BD51-5D81F8577236}" dt="2022-11-06T02:07:15.119" v="49" actId="1076"/>
          <ac:picMkLst>
            <pc:docMk/>
            <pc:sldMk cId="1001012602" sldId="429"/>
            <ac:picMk id="3" creationId="{B1C2E999-60E1-5EAB-3CCB-5A27B93E835F}"/>
          </ac:picMkLst>
        </pc:picChg>
        <pc:picChg chg="del">
          <ac:chgData name="Jim Fleming" userId="161791bae1afb603" providerId="LiveId" clId="{475A9F7B-860C-784F-BD51-5D81F8577236}" dt="2022-11-06T02:06:43.194" v="43" actId="478"/>
          <ac:picMkLst>
            <pc:docMk/>
            <pc:sldMk cId="1001012602" sldId="429"/>
            <ac:picMk id="3074" creationId="{23157DEE-7E82-4F5D-77A0-ED7B7CA8A98A}"/>
          </ac:picMkLst>
        </pc:picChg>
      </pc:sldChg>
      <pc:sldChg chg="add mod ord modShow">
        <pc:chgData name="Jim Fleming" userId="161791bae1afb603" providerId="LiveId" clId="{475A9F7B-860C-784F-BD51-5D81F8577236}" dt="2022-11-06T02:07:32.829" v="53" actId="729"/>
        <pc:sldMkLst>
          <pc:docMk/>
          <pc:sldMk cId="2433692612" sldId="430"/>
        </pc:sldMkLst>
      </pc:sldChg>
      <pc:sldChg chg="addSp modSp add mod ord modShow">
        <pc:chgData name="Jim Fleming" userId="161791bae1afb603" providerId="LiveId" clId="{475A9F7B-860C-784F-BD51-5D81F8577236}" dt="2022-11-06T02:09:08.511" v="64" actId="208"/>
        <pc:sldMkLst>
          <pc:docMk/>
          <pc:sldMk cId="2681928121" sldId="431"/>
        </pc:sldMkLst>
        <pc:spChg chg="add mod">
          <ac:chgData name="Jim Fleming" userId="161791bae1afb603" providerId="LiveId" clId="{475A9F7B-860C-784F-BD51-5D81F8577236}" dt="2022-11-06T02:09:08.511" v="64" actId="208"/>
          <ac:spMkLst>
            <pc:docMk/>
            <pc:sldMk cId="2681928121" sldId="431"/>
            <ac:spMk id="3" creationId="{D7C8285B-1ED7-BE21-7AD4-7F41313781A5}"/>
          </ac:spMkLst>
        </pc:spChg>
      </pc:sldChg>
      <pc:sldChg chg="modSp add mod">
        <pc:chgData name="Jim Fleming" userId="161791bae1afb603" providerId="LiveId" clId="{475A9F7B-860C-784F-BD51-5D81F8577236}" dt="2022-11-06T02:09:55.157" v="68"/>
        <pc:sldMkLst>
          <pc:docMk/>
          <pc:sldMk cId="2406276588" sldId="432"/>
        </pc:sldMkLst>
        <pc:spChg chg="mod">
          <ac:chgData name="Jim Fleming" userId="161791bae1afb603" providerId="LiveId" clId="{475A9F7B-860C-784F-BD51-5D81F8577236}" dt="2022-11-06T02:09:55.157" v="68"/>
          <ac:spMkLst>
            <pc:docMk/>
            <pc:sldMk cId="2406276588" sldId="432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75A9F7B-860C-784F-BD51-5D81F8577236}" dt="2022-11-06T02:11:32.540" v="83" actId="478"/>
        <pc:sldMkLst>
          <pc:docMk/>
          <pc:sldMk cId="752296095" sldId="433"/>
        </pc:sldMkLst>
        <pc:spChg chg="add del">
          <ac:chgData name="Jim Fleming" userId="161791bae1afb603" providerId="LiveId" clId="{475A9F7B-860C-784F-BD51-5D81F8577236}" dt="2022-11-06T02:10:39.263" v="71" actId="478"/>
          <ac:spMkLst>
            <pc:docMk/>
            <pc:sldMk cId="752296095" sldId="433"/>
            <ac:spMk id="4" creationId="{4F448797-FB0A-73EC-CC6B-18727E375592}"/>
          </ac:spMkLst>
        </pc:spChg>
        <pc:spChg chg="add del mod">
          <ac:chgData name="Jim Fleming" userId="161791bae1afb603" providerId="LiveId" clId="{475A9F7B-860C-784F-BD51-5D81F8577236}" dt="2022-11-06T02:11:32.540" v="83" actId="478"/>
          <ac:spMkLst>
            <pc:docMk/>
            <pc:sldMk cId="752296095" sldId="433"/>
            <ac:spMk id="8" creationId="{E5B33445-D7BD-44FA-FE08-D9D8399067D9}"/>
          </ac:spMkLst>
        </pc:spChg>
        <pc:spChg chg="del">
          <ac:chgData name="Jim Fleming" userId="161791bae1afb603" providerId="LiveId" clId="{475A9F7B-860C-784F-BD51-5D81F8577236}" dt="2022-11-06T02:11:30.819" v="82" actId="478"/>
          <ac:spMkLst>
            <pc:docMk/>
            <pc:sldMk cId="752296095" sldId="433"/>
            <ac:spMk id="14" creationId="{5F776F3F-31E1-B7AA-5D11-1AB1A9490BFE}"/>
          </ac:spMkLst>
        </pc:spChg>
        <pc:picChg chg="add mod modCrop">
          <ac:chgData name="Jim Fleming" userId="161791bae1afb603" providerId="LiveId" clId="{475A9F7B-860C-784F-BD51-5D81F8577236}" dt="2022-11-06T02:11:26.922" v="81" actId="1076"/>
          <ac:picMkLst>
            <pc:docMk/>
            <pc:sldMk cId="752296095" sldId="433"/>
            <ac:picMk id="6" creationId="{C0DAEC83-744A-CC61-4171-7F5A567B46E1}"/>
          </ac:picMkLst>
        </pc:picChg>
        <pc:picChg chg="del">
          <ac:chgData name="Jim Fleming" userId="161791bae1afb603" providerId="LiveId" clId="{475A9F7B-860C-784F-BD51-5D81F8577236}" dt="2022-11-06T02:11:23.299" v="80" actId="478"/>
          <ac:picMkLst>
            <pc:docMk/>
            <pc:sldMk cId="752296095" sldId="433"/>
            <ac:picMk id="1028" creationId="{36C95E10-E535-F743-9782-82679BEA13FD}"/>
          </ac:picMkLst>
        </pc:picChg>
      </pc:sldChg>
      <pc:sldChg chg="modSp add mod ord">
        <pc:chgData name="Jim Fleming" userId="161791bae1afb603" providerId="LiveId" clId="{475A9F7B-860C-784F-BD51-5D81F8577236}" dt="2022-11-06T02:12:13.100" v="87"/>
        <pc:sldMkLst>
          <pc:docMk/>
          <pc:sldMk cId="1518960600" sldId="434"/>
        </pc:sldMkLst>
        <pc:spChg chg="mod">
          <ac:chgData name="Jim Fleming" userId="161791bae1afb603" providerId="LiveId" clId="{475A9F7B-860C-784F-BD51-5D81F8577236}" dt="2022-11-06T02:12:13.100" v="87"/>
          <ac:spMkLst>
            <pc:docMk/>
            <pc:sldMk cId="1518960600" sldId="434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475A9F7B-860C-784F-BD51-5D81F8577236}" dt="2022-11-06T02:13:05.974" v="96" actId="1076"/>
        <pc:sldMkLst>
          <pc:docMk/>
          <pc:sldMk cId="2012051581" sldId="435"/>
        </pc:sldMkLst>
        <pc:picChg chg="add mod">
          <ac:chgData name="Jim Fleming" userId="161791bae1afb603" providerId="LiveId" clId="{475A9F7B-860C-784F-BD51-5D81F8577236}" dt="2022-11-06T02:13:05.974" v="96" actId="1076"/>
          <ac:picMkLst>
            <pc:docMk/>
            <pc:sldMk cId="2012051581" sldId="435"/>
            <ac:picMk id="4" creationId="{C5862C51-16BB-84EC-E20E-4E1F1BFBFA76}"/>
          </ac:picMkLst>
        </pc:picChg>
        <pc:picChg chg="del">
          <ac:chgData name="Jim Fleming" userId="161791bae1afb603" providerId="LiveId" clId="{475A9F7B-860C-784F-BD51-5D81F8577236}" dt="2022-11-06T02:12:46.382" v="90" actId="478"/>
          <ac:picMkLst>
            <pc:docMk/>
            <pc:sldMk cId="2012051581" sldId="435"/>
            <ac:picMk id="6" creationId="{C0DAEC83-744A-CC61-4171-7F5A567B46E1}"/>
          </ac:picMkLst>
        </pc:picChg>
      </pc:sldChg>
      <pc:sldChg chg="add ord">
        <pc:chgData name="Jim Fleming" userId="161791bae1afb603" providerId="LiveId" clId="{475A9F7B-860C-784F-BD51-5D81F8577236}" dt="2022-11-06T02:13:48.615" v="100" actId="20578"/>
        <pc:sldMkLst>
          <pc:docMk/>
          <pc:sldMk cId="3356024930" sldId="436"/>
        </pc:sldMkLst>
      </pc:sldChg>
      <pc:sldChg chg="add ord">
        <pc:chgData name="Jim Fleming" userId="161791bae1afb603" providerId="LiveId" clId="{475A9F7B-860C-784F-BD51-5D81F8577236}" dt="2022-11-06T02:13:50.798" v="101" actId="20578"/>
        <pc:sldMkLst>
          <pc:docMk/>
          <pc:sldMk cId="3360053703" sldId="437"/>
        </pc:sldMkLst>
      </pc:sldChg>
      <pc:sldChg chg="add ord replId">
        <pc:chgData name="Jim Fleming" userId="161791bae1afb603" providerId="LiveId" clId="{475A9F7B-860C-784F-BD51-5D81F8577236}" dt="2022-11-06T02:13:52.256" v="102" actId="20578"/>
        <pc:sldMkLst>
          <pc:docMk/>
          <pc:sldMk cId="427458676" sldId="438"/>
        </pc:sldMkLst>
      </pc:sldChg>
      <pc:sldChg chg="add ord">
        <pc:chgData name="Jim Fleming" userId="161791bae1afb603" providerId="LiveId" clId="{475A9F7B-860C-784F-BD51-5D81F8577236}" dt="2022-11-06T02:13:58.912" v="105" actId="20578"/>
        <pc:sldMkLst>
          <pc:docMk/>
          <pc:sldMk cId="1357337059" sldId="439"/>
        </pc:sldMkLst>
      </pc:sldChg>
      <pc:sldChg chg="add ord replId">
        <pc:chgData name="Jim Fleming" userId="161791bae1afb603" providerId="LiveId" clId="{475A9F7B-860C-784F-BD51-5D81F8577236}" dt="2022-11-06T02:13:53.788" v="103" actId="20578"/>
        <pc:sldMkLst>
          <pc:docMk/>
          <pc:sldMk cId="694309717" sldId="440"/>
        </pc:sldMkLst>
      </pc:sldChg>
      <pc:sldChg chg="add ord replId">
        <pc:chgData name="Jim Fleming" userId="161791bae1afb603" providerId="LiveId" clId="{475A9F7B-860C-784F-BD51-5D81F8577236}" dt="2022-11-06T02:14:05.932" v="107" actId="20578"/>
        <pc:sldMkLst>
          <pc:docMk/>
          <pc:sldMk cId="1399836031" sldId="441"/>
        </pc:sldMkLst>
      </pc:sldChg>
      <pc:sldChg chg="add ord replId">
        <pc:chgData name="Jim Fleming" userId="161791bae1afb603" providerId="LiveId" clId="{475A9F7B-860C-784F-BD51-5D81F8577236}" dt="2022-11-06T02:13:56.346" v="104" actId="20578"/>
        <pc:sldMkLst>
          <pc:docMk/>
          <pc:sldMk cId="3702788046" sldId="442"/>
        </pc:sldMkLst>
      </pc:sldChg>
      <pc:sldChg chg="add ord">
        <pc:chgData name="Jim Fleming" userId="161791bae1afb603" providerId="LiveId" clId="{475A9F7B-860C-784F-BD51-5D81F8577236}" dt="2022-11-06T02:14:07.918" v="108" actId="20578"/>
        <pc:sldMkLst>
          <pc:docMk/>
          <pc:sldMk cId="1311214893" sldId="443"/>
        </pc:sldMkLst>
      </pc:sldChg>
      <pc:sldChg chg="add ord replId">
        <pc:chgData name="Jim Fleming" userId="161791bae1afb603" providerId="LiveId" clId="{475A9F7B-860C-784F-BD51-5D81F8577236}" dt="2022-11-06T02:14:09.836" v="109" actId="20578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  <pc:docChgLst>
    <pc:chgData name="Jim Fleming" userId="161791bae1afb603" providerId="LiveId" clId="{385DB7CA-9023-3841-A1BD-1E7AEABCA6E0}"/>
    <pc:docChg chg="undo custSel addSld delSld modSld sldOrd">
      <pc:chgData name="Jim Fleming" userId="161791bae1afb603" providerId="LiveId" clId="{385DB7CA-9023-3841-A1BD-1E7AEABCA6E0}" dt="2022-11-27T03:11:31.278" v="342" actId="1076"/>
      <pc:docMkLst>
        <pc:docMk/>
      </pc:docMkLst>
      <pc:sldChg chg="modSp mod">
        <pc:chgData name="Jim Fleming" userId="161791bae1afb603" providerId="LiveId" clId="{385DB7CA-9023-3841-A1BD-1E7AEABCA6E0}" dt="2022-11-27T02:27:25.655" v="126" actId="403"/>
        <pc:sldMkLst>
          <pc:docMk/>
          <pc:sldMk cId="3964023673" sldId="336"/>
        </pc:sldMkLst>
        <pc:spChg chg="mod">
          <ac:chgData name="Jim Fleming" userId="161791bae1afb603" providerId="LiveId" clId="{385DB7CA-9023-3841-A1BD-1E7AEABCA6E0}" dt="2022-11-27T02:27:19.330" v="123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25.655" v="126" actId="403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385DB7CA-9023-3841-A1BD-1E7AEABCA6E0}" dt="2022-11-27T02:27:09.840" v="121" actId="20577"/>
        <pc:sldMkLst>
          <pc:docMk/>
          <pc:sldMk cId="3301827054" sldId="420"/>
        </pc:sldMkLst>
        <pc:spChg chg="mod">
          <ac:chgData name="Jim Fleming" userId="161791bae1afb603" providerId="LiveId" clId="{385DB7CA-9023-3841-A1BD-1E7AEABCA6E0}" dt="2022-11-27T02:27:09.840" v="12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01.879" v="11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 ord modClrScheme modAnim chgLayout">
        <pc:chgData name="Jim Fleming" userId="161791bae1afb603" providerId="LiveId" clId="{385DB7CA-9023-3841-A1BD-1E7AEABCA6E0}" dt="2022-11-27T03:11:31.278" v="342" actId="1076"/>
        <pc:sldMkLst>
          <pc:docMk/>
          <pc:sldMk cId="214770104" sldId="436"/>
        </pc:sldMkLst>
        <pc:spChg chg="del mod ord">
          <ac:chgData name="Jim Fleming" userId="161791bae1afb603" providerId="LiveId" clId="{385DB7CA-9023-3841-A1BD-1E7AEABCA6E0}" dt="2022-11-27T02:23:35.373" v="29" actId="478"/>
          <ac:spMkLst>
            <pc:docMk/>
            <pc:sldMk cId="214770104" sldId="436"/>
            <ac:spMk id="2" creationId="{56E8B136-55D1-C229-815B-0FAB21102D38}"/>
          </ac:spMkLst>
        </pc:spChg>
        <pc:spChg chg="mod ord">
          <ac:chgData name="Jim Fleming" userId="161791bae1afb603" providerId="LiveId" clId="{385DB7CA-9023-3841-A1BD-1E7AEABCA6E0}" dt="2022-11-27T03:05:56.155" v="248" actId="20577"/>
          <ac:spMkLst>
            <pc:docMk/>
            <pc:sldMk cId="214770104" sldId="436"/>
            <ac:spMk id="3" creationId="{D7D72439-284A-008E-61E4-489A6FFD0D14}"/>
          </ac:spMkLst>
        </pc:spChg>
        <pc:spChg chg="add del mod ord">
          <ac:chgData name="Jim Fleming" userId="161791bae1afb603" providerId="LiveId" clId="{385DB7CA-9023-3841-A1BD-1E7AEABCA6E0}" dt="2022-11-27T02:24:18.572" v="86" actId="478"/>
          <ac:spMkLst>
            <pc:docMk/>
            <pc:sldMk cId="214770104" sldId="436"/>
            <ac:spMk id="4" creationId="{7B3FF603-8954-12CA-AB89-6FE0CDB81E93}"/>
          </ac:spMkLst>
        </pc:spChg>
        <pc:spChg chg="add mod">
          <ac:chgData name="Jim Fleming" userId="161791bae1afb603" providerId="LiveId" clId="{385DB7CA-9023-3841-A1BD-1E7AEABCA6E0}" dt="2022-11-27T03:11:03.702" v="341" actId="20577"/>
          <ac:spMkLst>
            <pc:docMk/>
            <pc:sldMk cId="214770104" sldId="436"/>
            <ac:spMk id="6" creationId="{485E5406-CB47-A17E-7693-7B1A41767C17}"/>
          </ac:spMkLst>
        </pc:spChg>
        <pc:spChg chg="add del mod">
          <ac:chgData name="Jim Fleming" userId="161791bae1afb603" providerId="LiveId" clId="{385DB7CA-9023-3841-A1BD-1E7AEABCA6E0}" dt="2022-11-27T02:23:36.675" v="30" actId="478"/>
          <ac:spMkLst>
            <pc:docMk/>
            <pc:sldMk cId="214770104" sldId="436"/>
            <ac:spMk id="8" creationId="{22802316-81C9-84B0-7F43-55C5DCCDD80A}"/>
          </ac:spMkLst>
        </pc:spChg>
        <pc:spChg chg="add mod">
          <ac:chgData name="Jim Fleming" userId="161791bae1afb603" providerId="LiveId" clId="{385DB7CA-9023-3841-A1BD-1E7AEABCA6E0}" dt="2022-11-27T03:10:53.309" v="332" actId="14100"/>
          <ac:spMkLst>
            <pc:docMk/>
            <pc:sldMk cId="214770104" sldId="436"/>
            <ac:spMk id="9" creationId="{F31170FD-D300-BB98-391D-1D01E2B5609C}"/>
          </ac:spMkLst>
        </pc:spChg>
        <pc:spChg chg="add mod">
          <ac:chgData name="Jim Fleming" userId="161791bae1afb603" providerId="LiveId" clId="{385DB7CA-9023-3841-A1BD-1E7AEABCA6E0}" dt="2022-11-27T03:11:31.278" v="342" actId="1076"/>
          <ac:spMkLst>
            <pc:docMk/>
            <pc:sldMk cId="214770104" sldId="436"/>
            <ac:spMk id="10" creationId="{8D264307-B6AE-3D8E-730B-37CCC68ABA49}"/>
          </ac:spMkLst>
        </pc:spChg>
      </pc:sldChg>
      <pc:sldChg chg="del">
        <pc:chgData name="Jim Fleming" userId="161791bae1afb603" providerId="LiveId" clId="{385DB7CA-9023-3841-A1BD-1E7AEABCA6E0}" dt="2022-11-27T02:21:48.272" v="10" actId="2696"/>
        <pc:sldMkLst>
          <pc:docMk/>
          <pc:sldMk cId="662536793" sldId="436"/>
        </pc:sldMkLst>
      </pc:sldChg>
      <pc:sldChg chg="add ord">
        <pc:chgData name="Jim Fleming" userId="161791bae1afb603" providerId="LiveId" clId="{385DB7CA-9023-3841-A1BD-1E7AEABCA6E0}" dt="2022-11-27T02:27:36.004" v="128" actId="20578"/>
        <pc:sldMkLst>
          <pc:docMk/>
          <pc:sldMk cId="2236044258" sldId="437"/>
        </pc:sldMkLst>
      </pc:sldChg>
    </pc:docChg>
  </pc:docChgLst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2:1-30</a:t>
            </a:r>
            <a:endParaRPr lang="en-US" sz="4400" dirty="0">
              <a:solidFill>
                <a:schemeClr val="bg1"/>
              </a:solidFill>
              <a:highlight>
                <a:srgbClr val="FFFF00"/>
              </a:highlight>
              <a:latin typeface="Avenir Next" panose="020B0503020202020204" pitchFamily="34" charset="0"/>
            </a:endParaRPr>
          </a:p>
          <a:p>
            <a:pPr marL="573087" lvl="1" indent="0">
              <a:buNone/>
            </a:pP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106)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355012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442199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6261554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6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</TotalTime>
  <Words>275</Words>
  <Application>Microsoft Macintosh PowerPoint</Application>
  <PresentationFormat>Widescreen</PresentationFormat>
  <Paragraphs>42</Paragraphs>
  <Slides>18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 106)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2022-12-10T16:05:13Z</dcterms:modified>
</cp:coreProperties>
</file>